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"/>
  </p:notesMasterIdLst>
  <p:sldIdLst>
    <p:sldId id="354" r:id="rId2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>
        <p:scale>
          <a:sx n="77" d="100"/>
          <a:sy n="77" d="100"/>
        </p:scale>
        <p:origin x="-1140" y="-354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20.10.2021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20.10.2021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20.10.2021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67272"/>
            <a:ext cx="8075240" cy="516149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</a:t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 402»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2111" y="12567"/>
            <a:ext cx="2067638" cy="90205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070" y="50793"/>
            <a:ext cx="2489637" cy="1870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421" y="2756122"/>
            <a:ext cx="1794327" cy="2392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772014"/>
            <a:ext cx="2377900" cy="237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402-1\Desktop\IMG-20211019-WA000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5277" y="3003799"/>
            <a:ext cx="2139702" cy="213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09" y="1802109"/>
            <a:ext cx="2451100" cy="184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09" y="3643609"/>
            <a:ext cx="2633625" cy="1479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749" y="3104651"/>
            <a:ext cx="2121362" cy="1593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3799" y="833203"/>
            <a:ext cx="2590800" cy="194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3460</TotalTime>
  <Words>2</Words>
  <Application>Microsoft Office PowerPoint</Application>
  <PresentationFormat>Экран (16:9)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2_Тема Office</vt:lpstr>
      <vt:lpstr>ФОТОРЕПОРТАЖ МАДОУ «Детский сад № 402»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402-1</cp:lastModifiedBy>
  <cp:revision>435</cp:revision>
  <cp:lastPrinted>2021-02-04T07:26:50Z</cp:lastPrinted>
  <dcterms:created xsi:type="dcterms:W3CDTF">2015-10-13T08:15:21Z</dcterms:created>
  <dcterms:modified xsi:type="dcterms:W3CDTF">2021-10-20T13:46:05Z</dcterms:modified>
</cp:coreProperties>
</file>